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310" r:id="rId2"/>
    <p:sldId id="301" r:id="rId3"/>
    <p:sldId id="334" r:id="rId4"/>
    <p:sldId id="348" r:id="rId5"/>
    <p:sldId id="349" r:id="rId6"/>
    <p:sldId id="347" r:id="rId7"/>
    <p:sldId id="335" r:id="rId8"/>
    <p:sldId id="345" r:id="rId9"/>
    <p:sldId id="344" r:id="rId10"/>
    <p:sldId id="336" r:id="rId11"/>
    <p:sldId id="342" r:id="rId12"/>
    <p:sldId id="338" r:id="rId13"/>
    <p:sldId id="340" r:id="rId14"/>
    <p:sldId id="341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0"/>
    <a:srgbClr val="FF8E00"/>
    <a:srgbClr val="FF1D00"/>
    <a:srgbClr val="00BC50"/>
    <a:srgbClr val="00BE50"/>
    <a:srgbClr val="00A250"/>
    <a:srgbClr val="0068FF"/>
    <a:srgbClr val="006EFF"/>
    <a:srgbClr val="0064FA"/>
    <a:srgbClr val="FF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4"/>
    <p:restoredTop sz="91096"/>
  </p:normalViewPr>
  <p:slideViewPr>
    <p:cSldViewPr snapToGrid="0" snapToObjects="1" showGuides="1">
      <p:cViewPr varScale="1">
        <p:scale>
          <a:sx n="115" d="100"/>
          <a:sy n="115" d="100"/>
        </p:scale>
        <p:origin x="696" y="20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408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906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7030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513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51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291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065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865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3452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70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4635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369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14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17.06.21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9203520-60E5-5E46-AB6F-DCB67976C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Workflow der Charakter-Erstellung</a:t>
            </a:r>
          </a:p>
        </p:txBody>
      </p:sp>
    </p:spTree>
    <p:extLst>
      <p:ext uri="{BB962C8B-B14F-4D97-AF65-F5344CB8AC3E}">
        <p14:creationId xmlns:p14="http://schemas.microsoft.com/office/powerpoint/2010/main" val="97392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18580B7-E0FE-0A45-A4A2-8BA789625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6845490" cy="4725235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de-DE" dirty="0"/>
              <a:t>Base-Mesh mittels Sculpting erstellen</a:t>
            </a:r>
          </a:p>
          <a:p>
            <a:pPr>
              <a:lnSpc>
                <a:spcPct val="150000"/>
              </a:lnSpc>
            </a:pPr>
            <a:r>
              <a:rPr lang="de-DE" dirty="0"/>
              <a:t>Details im Mesh mit Pinseln aufmalen</a:t>
            </a:r>
          </a:p>
          <a:p>
            <a:pPr>
              <a:lnSpc>
                <a:spcPct val="150000"/>
              </a:lnSpc>
            </a:pPr>
            <a:r>
              <a:rPr lang="de-DE" dirty="0"/>
              <a:t>Mesh-Struktur gerät das Sculpting durcheinander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595A2B-6138-6647-86E8-23B72DEEE9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23.11.21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2A123-4B8F-524E-A214-B7F3415FB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DE9A16-7399-514E-AB0B-86AE31DF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C69590-A4D8-0442-8C57-C5792C83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Vorgehensweise mittels Sculpting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BD84CB9-6D12-2141-B4D4-85853D5BCE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Character-Modelling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F2495A-28C5-7047-96C1-DFF09805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992" y="1351128"/>
            <a:ext cx="3312808" cy="50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18580B7-E0FE-0A45-A4A2-8BA789625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612272" cy="2013785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arenR" startAt="2"/>
            </a:pPr>
            <a:r>
              <a:rPr lang="de-DE" dirty="0"/>
              <a:t>Retopology</a:t>
            </a:r>
          </a:p>
          <a:p>
            <a:pPr>
              <a:lnSpc>
                <a:spcPct val="150000"/>
              </a:lnSpc>
            </a:pPr>
            <a:r>
              <a:rPr lang="de-DE" dirty="0"/>
              <a:t>Zusätzliches Mesh wird über das Base Mesh erstellt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595A2B-6138-6647-86E8-23B72DEEE9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23.11.21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2A123-4B8F-524E-A214-B7F3415FB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DE9A16-7399-514E-AB0B-86AE31DF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C69590-A4D8-0442-8C57-C5792C83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Vorgehensweise mittels Sculpting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BD84CB9-6D12-2141-B4D4-85853D5BCE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Character-Modelling</a:t>
            </a:r>
          </a:p>
        </p:txBody>
      </p:sp>
      <p:pic>
        <p:nvPicPr>
          <p:cNvPr id="10" name="Grafik 9" descr="Ein Bild, das grün enthält.&#10;&#10;Automatisch generierte Beschreibung">
            <a:extLst>
              <a:ext uri="{FF2B5EF4-FFF2-40B4-BE49-F238E27FC236}">
                <a16:creationId xmlns:a16="http://schemas.microsoft.com/office/drawing/2014/main" id="{C63717DB-2DFD-5245-B5F6-CC717018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4" y="3287128"/>
            <a:ext cx="1205612" cy="2806412"/>
          </a:xfrm>
          <a:prstGeom prst="rect">
            <a:avLst/>
          </a:prstGeom>
        </p:spPr>
      </p:pic>
      <p:pic>
        <p:nvPicPr>
          <p:cNvPr id="12" name="Grafik 11" descr="Ein Bild, das grün enthält.&#10;&#10;Automatisch generierte Beschreibung">
            <a:extLst>
              <a:ext uri="{FF2B5EF4-FFF2-40B4-BE49-F238E27FC236}">
                <a16:creationId xmlns:a16="http://schemas.microsoft.com/office/drawing/2014/main" id="{1AC79522-986F-A449-8C38-94DD2C88E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608" y="3289694"/>
            <a:ext cx="1156741" cy="2806412"/>
          </a:xfrm>
          <a:prstGeom prst="rect">
            <a:avLst/>
          </a:prstGeom>
        </p:spPr>
      </p:pic>
      <p:pic>
        <p:nvPicPr>
          <p:cNvPr id="14" name="Grafik 13" descr="Ein Bild, das Licht enthält.&#10;&#10;Automatisch generierte Beschreibung">
            <a:extLst>
              <a:ext uri="{FF2B5EF4-FFF2-40B4-BE49-F238E27FC236}">
                <a16:creationId xmlns:a16="http://schemas.microsoft.com/office/drawing/2014/main" id="{15DDC5D4-8B4A-D843-A9F7-7B75112C0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626" y="3275248"/>
            <a:ext cx="2432517" cy="28064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6FC88A6-B16B-9B46-BC1E-F4D97720E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225" y="3310888"/>
            <a:ext cx="2601175" cy="2782652"/>
          </a:xfrm>
          <a:prstGeom prst="rect">
            <a:avLst/>
          </a:prstGeom>
        </p:spPr>
      </p:pic>
      <p:pic>
        <p:nvPicPr>
          <p:cNvPr id="18" name="Grafik 17" descr="Ein Bild, das drinnen, Kopfbedeckung, Helm, Licht enthält.&#10;&#10;Automatisch generierte Beschreibung">
            <a:extLst>
              <a:ext uri="{FF2B5EF4-FFF2-40B4-BE49-F238E27FC236}">
                <a16:creationId xmlns:a16="http://schemas.microsoft.com/office/drawing/2014/main" id="{062BDEBD-E191-5945-A278-DDE75A67B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080" y="3310888"/>
            <a:ext cx="2743200" cy="281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4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B146A6F-C799-FA46-971E-D140E2AD8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MakeHuman </a:t>
            </a:r>
            <a:r>
              <a:rPr lang="de-DE" sz="1600" dirty="0"/>
              <a:t>(http://www.makehumancommunity.org)</a:t>
            </a:r>
          </a:p>
          <a:p>
            <a:pPr lvl="1"/>
            <a:r>
              <a:rPr lang="de-DE" dirty="0"/>
              <a:t>Früher Add-on für Blender – heute eigenständige Software</a:t>
            </a:r>
          </a:p>
          <a:p>
            <a:pPr lvl="1"/>
            <a:endParaRPr lang="de-DE" dirty="0"/>
          </a:p>
          <a:p>
            <a:r>
              <a:rPr lang="de-CH" dirty="0"/>
              <a:t>ManuelBastioniLAB </a:t>
            </a:r>
            <a:r>
              <a:rPr lang="de-CH" sz="1600" dirty="0"/>
              <a:t>(https://mb-lab-community.github.io/MB-Lab.github.io/)</a:t>
            </a:r>
          </a:p>
          <a:p>
            <a:pPr lvl="1"/>
            <a:r>
              <a:rPr lang="de-DE" dirty="0"/>
              <a:t>Add-on für Blender – muss heruntergeladen und manuell hinzugefügt werden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65BC1A5-D12E-104D-B4E7-E9F023C726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23.11.21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C14267-2EE8-0D41-9CE0-9D8FB11EF0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368BF8-57C4-4349-B261-3C64C833B4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D004D42-8EDE-6A45-A961-EB541785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Alternative Tools zur Charaktererstellung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8E9004A-420A-EB4F-9570-0DF067E5E3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Character-Modelling</a:t>
            </a:r>
          </a:p>
        </p:txBody>
      </p:sp>
    </p:spTree>
    <p:extLst>
      <p:ext uri="{BB962C8B-B14F-4D97-AF65-F5344CB8AC3E}">
        <p14:creationId xmlns:p14="http://schemas.microsoft.com/office/powerpoint/2010/main" val="257644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D004D42-8EDE-6A45-A961-EB541785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MakeHuman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8E9004A-420A-EB4F-9570-0DF067E5E3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Character-Modelling</a:t>
            </a:r>
          </a:p>
        </p:txBody>
      </p:sp>
      <p:pic>
        <p:nvPicPr>
          <p:cNvPr id="11" name="Grafik 10" descr="Ein Bild, das Text, Frau, weiblich enthält.&#10;&#10;Automatisch generierte Beschreibung">
            <a:extLst>
              <a:ext uri="{FF2B5EF4-FFF2-40B4-BE49-F238E27FC236}">
                <a16:creationId xmlns:a16="http://schemas.microsoft.com/office/drawing/2014/main" id="{9431E875-48EB-2C41-A136-B0204CD78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194" y="1253766"/>
            <a:ext cx="9301611" cy="562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80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D004D42-8EDE-6A45-A961-EB541785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Texturen von Charakteren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8E9004A-420A-EB4F-9570-0DF067E5E3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Character-Modelling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3737FB-D839-B640-BE97-C6CE89BFB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43" y="1287881"/>
            <a:ext cx="5481189" cy="54811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3BEF5C6-532B-F548-A151-7A2AEA295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09" y="824665"/>
            <a:ext cx="4271749" cy="64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0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23.11.21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Barbershop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Charakteren</a:t>
            </a:r>
          </a:p>
        </p:txBody>
      </p:sp>
      <p:pic>
        <p:nvPicPr>
          <p:cNvPr id="10" name="Grafik 9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F842F8D-15A5-2147-A325-D4F35A1C4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4" b="1805"/>
          <a:stretch/>
        </p:blipFill>
        <p:spPr>
          <a:xfrm>
            <a:off x="0" y="1253766"/>
            <a:ext cx="12192000" cy="50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5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9C69590-A4D8-0442-8C57-C5792C83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von heute…</a:t>
            </a:r>
          </a:p>
        </p:txBody>
      </p:sp>
      <p:pic>
        <p:nvPicPr>
          <p:cNvPr id="11" name="Grafik 10" descr="Ein Bild, das Wand, drinnen, ausgestaltet enthält.&#10;&#10;Automatisch generierte Beschreibung">
            <a:extLst>
              <a:ext uri="{FF2B5EF4-FFF2-40B4-BE49-F238E27FC236}">
                <a16:creationId xmlns:a16="http://schemas.microsoft.com/office/drawing/2014/main" id="{61387F2F-43EC-264A-8BF6-C5AA9D7D6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456" y="1229084"/>
            <a:ext cx="5688807" cy="5688807"/>
          </a:xfrm>
          <a:prstGeom prst="rect">
            <a:avLst/>
          </a:prstGeom>
          <a:effectLst>
            <a:softEdge rad="191218"/>
          </a:effectLst>
        </p:spPr>
      </p:pic>
    </p:spTree>
    <p:extLst>
      <p:ext uri="{BB962C8B-B14F-4D97-AF65-F5344CB8AC3E}">
        <p14:creationId xmlns:p14="http://schemas.microsoft.com/office/powerpoint/2010/main" val="320919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9C69590-A4D8-0442-8C57-C5792C83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Aber zuerst…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DE9A16-7399-514E-AB0B-86AE31DF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2A123-4B8F-524E-A214-B7F3415FB01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7" name="Grafik 6" descr="Ein Bild, das Baum, draußen, Pflanze, dunkel enthält.&#10;&#10;Automatisch generierte Beschreibung">
            <a:extLst>
              <a:ext uri="{FF2B5EF4-FFF2-40B4-BE49-F238E27FC236}">
                <a16:creationId xmlns:a16="http://schemas.microsoft.com/office/drawing/2014/main" id="{F33E71D2-D9EB-F34F-886D-DE1165A36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969" y="-19770"/>
            <a:ext cx="5745360" cy="71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23.11.21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Barbershop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Charakteren</a:t>
            </a:r>
          </a:p>
        </p:txBody>
      </p:sp>
      <p:pic>
        <p:nvPicPr>
          <p:cNvPr id="10" name="Grafik 9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F842F8D-15A5-2147-A325-D4F35A1C4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4" b="1805"/>
          <a:stretch/>
        </p:blipFill>
        <p:spPr>
          <a:xfrm>
            <a:off x="0" y="1253766"/>
            <a:ext cx="12192000" cy="50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18580B7-E0FE-0A45-A4A2-8BA789625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/>
              <a:t>Character-Modelling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Das Mesh des Charakters erstellen</a:t>
            </a:r>
          </a:p>
          <a:p>
            <a:pPr>
              <a:lnSpc>
                <a:spcPct val="150000"/>
              </a:lnSpc>
            </a:pPr>
            <a:r>
              <a:rPr lang="de-DE" b="1" dirty="0"/>
              <a:t>Character-Rigging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Ein Skelett für den Charakter erstellen und das Mesh diesem Skelett zuweisen</a:t>
            </a:r>
          </a:p>
          <a:p>
            <a:pPr>
              <a:lnSpc>
                <a:spcPct val="150000"/>
              </a:lnSpc>
            </a:pPr>
            <a:r>
              <a:rPr lang="de-DE" b="1" dirty="0"/>
              <a:t>Character-Animation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Das Skelett des Charakters animieren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595A2B-6138-6647-86E8-23B72DEEE9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23.11.21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2A123-4B8F-524E-A214-B7F3415FB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DE9A16-7399-514E-AB0B-86AE31DF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C69590-A4D8-0442-8C57-C5792C83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der Charaktererstellung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BD84CB9-6D12-2141-B4D4-85853D5BCE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Workflow der Charakter-Erstellung</a:t>
            </a:r>
          </a:p>
        </p:txBody>
      </p:sp>
    </p:spTree>
    <p:extLst>
      <p:ext uri="{BB962C8B-B14F-4D97-AF65-F5344CB8AC3E}">
        <p14:creationId xmlns:p14="http://schemas.microsoft.com/office/powerpoint/2010/main" val="55639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18580B7-E0FE-0A45-A4A2-8BA789625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Im Edit-Mode von Grund auf Bearbeiten</a:t>
            </a:r>
          </a:p>
          <a:p>
            <a:pPr>
              <a:lnSpc>
                <a:spcPct val="150000"/>
              </a:lnSpc>
            </a:pPr>
            <a:r>
              <a:rPr lang="de-DE" dirty="0"/>
              <a:t>Grundform eines Charakters durch Vertices und einen Skin-Modifier erstellen</a:t>
            </a:r>
          </a:p>
          <a:p>
            <a:pPr>
              <a:lnSpc>
                <a:spcPct val="150000"/>
              </a:lnSpc>
            </a:pPr>
            <a:r>
              <a:rPr lang="de-DE" dirty="0"/>
              <a:t>Mittels Sculpting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595A2B-6138-6647-86E8-23B72DEEE9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23.11.21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2A123-4B8F-524E-A214-B7F3415FB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DE9A16-7399-514E-AB0B-86AE31DF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C69590-A4D8-0442-8C57-C5792C8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</p:spPr>
        <p:txBody>
          <a:bodyPr>
            <a:normAutofit/>
          </a:bodyPr>
          <a:lstStyle/>
          <a:p>
            <a:r>
              <a:rPr lang="de-DE" sz="3800" dirty="0"/>
              <a:t>Vorgehensweisen zum Character-Modelling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BD84CB9-6D12-2141-B4D4-85853D5BCE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Character-Modelling</a:t>
            </a:r>
          </a:p>
        </p:txBody>
      </p:sp>
    </p:spTree>
    <p:extLst>
      <p:ext uri="{BB962C8B-B14F-4D97-AF65-F5344CB8AC3E}">
        <p14:creationId xmlns:p14="http://schemas.microsoft.com/office/powerpoint/2010/main" val="200152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595A2B-6138-6647-86E8-23B72DEEE9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23.11.21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2A123-4B8F-524E-A214-B7F3415FB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DE9A16-7399-514E-AB0B-86AE31DF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C69590-A4D8-0442-8C57-C5792C8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</p:spPr>
        <p:txBody>
          <a:bodyPr>
            <a:normAutofit/>
          </a:bodyPr>
          <a:lstStyle/>
          <a:p>
            <a:r>
              <a:rPr lang="de-DE" sz="3800" dirty="0"/>
              <a:t>Von Grund auf im Edit-Mode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BD84CB9-6D12-2141-B4D4-85853D5BCE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Character-Modelling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972EA4-4E03-1E49-80ED-E61F40227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0"/>
          <a:stretch/>
        </p:blipFill>
        <p:spPr>
          <a:xfrm>
            <a:off x="2628808" y="1837096"/>
            <a:ext cx="3142873" cy="3879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B099A50-4CB1-C946-BC27-D19505B48F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03"/>
          <a:stretch/>
        </p:blipFill>
        <p:spPr>
          <a:xfrm>
            <a:off x="-114392" y="1593393"/>
            <a:ext cx="2743200" cy="4251278"/>
          </a:xfrm>
          <a:prstGeom prst="rect">
            <a:avLst/>
          </a:prstGeom>
        </p:spPr>
      </p:pic>
      <p:pic>
        <p:nvPicPr>
          <p:cNvPr id="15" name="Grafik 14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D247E8FF-9D3A-B14C-8B01-400A2EDC9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65" y="2143438"/>
            <a:ext cx="4927653" cy="31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8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595A2B-6138-6647-86E8-23B72DEEE9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23.11.21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12A123-4B8F-524E-A214-B7F3415FB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DE9A16-7399-514E-AB0B-86AE31DF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9C69590-A4D8-0442-8C57-C5792C8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</p:spPr>
        <p:txBody>
          <a:bodyPr>
            <a:normAutofit/>
          </a:bodyPr>
          <a:lstStyle/>
          <a:p>
            <a:r>
              <a:rPr lang="de-DE" sz="3800" dirty="0"/>
              <a:t>Grundform mittels Skin-Modifier erstellen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BD84CB9-6D12-2141-B4D4-85853D5BCE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Character-Modelling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65D2193-4311-A848-9B0B-41A6DDD6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448" y="1467869"/>
            <a:ext cx="2962600" cy="4789630"/>
          </a:xfrm>
          <a:prstGeom prst="rect">
            <a:avLst/>
          </a:prstGeom>
        </p:spPr>
      </p:pic>
      <p:pic>
        <p:nvPicPr>
          <p:cNvPr id="15" name="Grafik 14" descr="Ein Bild, das Kleidung enthält.&#10;&#10;Automatisch generierte Beschreibung">
            <a:extLst>
              <a:ext uri="{FF2B5EF4-FFF2-40B4-BE49-F238E27FC236}">
                <a16:creationId xmlns:a16="http://schemas.microsoft.com/office/drawing/2014/main" id="{12A97333-39FE-4045-A9C4-A768C483C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380" y="1659772"/>
            <a:ext cx="2786439" cy="45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Macintosh PowerPoint</Application>
  <PresentationFormat>Breitbild</PresentationFormat>
  <Paragraphs>99</Paragraphs>
  <Slides>14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Aileron</vt:lpstr>
      <vt:lpstr>Aileron Black</vt:lpstr>
      <vt:lpstr>Aileron Heavy</vt:lpstr>
      <vt:lpstr>Aileron Thin</vt:lpstr>
      <vt:lpstr>Arial</vt:lpstr>
      <vt:lpstr>Calibri</vt:lpstr>
      <vt:lpstr>Standard</vt:lpstr>
      <vt:lpstr>PowerPoint-Präsentation</vt:lpstr>
      <vt:lpstr> </vt:lpstr>
      <vt:lpstr>Ziel von heute…</vt:lpstr>
      <vt:lpstr>Aber zuerst…</vt:lpstr>
      <vt:lpstr> </vt:lpstr>
      <vt:lpstr>Workflow der Charaktererstellung</vt:lpstr>
      <vt:lpstr>Vorgehensweisen zum Character-Modelling</vt:lpstr>
      <vt:lpstr>Von Grund auf im Edit-Mode bearbeiten</vt:lpstr>
      <vt:lpstr>Grundform mittels Skin-Modifier erstellen</vt:lpstr>
      <vt:lpstr>Vorgehensweise mittels Sculpting</vt:lpstr>
      <vt:lpstr>Vorgehensweise mittels Sculpting</vt:lpstr>
      <vt:lpstr>Alternative Tools zur Charaktererstellung</vt:lpstr>
      <vt:lpstr>MakeHuman</vt:lpstr>
      <vt:lpstr>Texturen von Charakteren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111</cp:revision>
  <dcterms:created xsi:type="dcterms:W3CDTF">2021-06-17T16:14:48Z</dcterms:created>
  <dcterms:modified xsi:type="dcterms:W3CDTF">2025-03-08T19:12:44Z</dcterms:modified>
</cp:coreProperties>
</file>